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42165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28371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72832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98295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5745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4347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3963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0795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02204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000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0932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BBA9-02EA-4372-96D4-7C53B75366E9}" type="datetimeFigureOut">
              <a:rPr lang="en-TT" smtClean="0"/>
              <a:t>02/03/2020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DBA5-22E7-4597-844C-B704E053A90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51511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87" y="1785937"/>
            <a:ext cx="9760095" cy="382977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Presentation Layout and Contents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21926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52462"/>
            <a:ext cx="11582400" cy="555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4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45" y="950046"/>
            <a:ext cx="9670473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57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Presentation Layout and Contents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Layout and Contents</dc:title>
  <dc:creator>Andre Samuel</dc:creator>
  <cp:lastModifiedBy>Andre Samuel</cp:lastModifiedBy>
  <cp:revision>1</cp:revision>
  <dcterms:created xsi:type="dcterms:W3CDTF">2020-03-02T17:56:15Z</dcterms:created>
  <dcterms:modified xsi:type="dcterms:W3CDTF">2020-03-02T17:56:39Z</dcterms:modified>
</cp:coreProperties>
</file>